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9D3021-FAE4-4444-83F2-94D4A565B32E}" v="4" dt="2020-04-02T14:15:03.4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7" autoAdjust="0"/>
    <p:restoredTop sz="94660"/>
  </p:normalViewPr>
  <p:slideViewPr>
    <p:cSldViewPr snapToGrid="0">
      <p:cViewPr varScale="1">
        <p:scale>
          <a:sx n="79" d="100"/>
          <a:sy n="79" d="100"/>
        </p:scale>
        <p:origin x="120"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ith Richard Burt" userId="020c4eb462afca8f" providerId="LiveId" clId="{8C9D3021-FAE4-4444-83F2-94D4A565B32E}"/>
    <pc:docChg chg="undo custSel modSld">
      <pc:chgData name="Keith Richard Burt" userId="020c4eb462afca8f" providerId="LiveId" clId="{8C9D3021-FAE4-4444-83F2-94D4A565B32E}" dt="2020-04-02T14:15:03.450" v="77"/>
      <pc:docMkLst>
        <pc:docMk/>
      </pc:docMkLst>
      <pc:sldChg chg="modSp">
        <pc:chgData name="Keith Richard Burt" userId="020c4eb462afca8f" providerId="LiveId" clId="{8C9D3021-FAE4-4444-83F2-94D4A565B32E}" dt="2020-04-02T14:11:12.683" v="73" actId="20577"/>
        <pc:sldMkLst>
          <pc:docMk/>
          <pc:sldMk cId="1875954900" sldId="256"/>
        </pc:sldMkLst>
        <pc:spChg chg="mod">
          <ac:chgData name="Keith Richard Burt" userId="020c4eb462afca8f" providerId="LiveId" clId="{8C9D3021-FAE4-4444-83F2-94D4A565B32E}" dt="2020-04-02T14:11:12.683" v="73" actId="20577"/>
          <ac:spMkLst>
            <pc:docMk/>
            <pc:sldMk cId="1875954900" sldId="256"/>
            <ac:spMk id="2" creationId="{A2924922-2CB8-41E4-9F32-B563DB9FCFAC}"/>
          </ac:spMkLst>
        </pc:spChg>
      </pc:sldChg>
      <pc:sldChg chg="modAnim">
        <pc:chgData name="Keith Richard Burt" userId="020c4eb462afca8f" providerId="LiveId" clId="{8C9D3021-FAE4-4444-83F2-94D4A565B32E}" dt="2020-04-02T14:15:03.450" v="77"/>
        <pc:sldMkLst>
          <pc:docMk/>
          <pc:sldMk cId="4123767377" sldId="257"/>
        </pc:sldMkLst>
      </pc:sldChg>
      <pc:sldChg chg="modAnim">
        <pc:chgData name="Keith Richard Burt" userId="020c4eb462afca8f" providerId="LiveId" clId="{8C9D3021-FAE4-4444-83F2-94D4A565B32E}" dt="2020-04-02T14:14:55.190" v="76"/>
        <pc:sldMkLst>
          <pc:docMk/>
          <pc:sldMk cId="3796874649" sldId="258"/>
        </pc:sldMkLst>
      </pc:sldChg>
      <pc:sldChg chg="modSp">
        <pc:chgData name="Keith Richard Burt" userId="020c4eb462afca8f" providerId="LiveId" clId="{8C9D3021-FAE4-4444-83F2-94D4A565B32E}" dt="2020-04-02T12:58:55.276" v="46" actId="20577"/>
        <pc:sldMkLst>
          <pc:docMk/>
          <pc:sldMk cId="1735488344" sldId="262"/>
        </pc:sldMkLst>
        <pc:spChg chg="mod">
          <ac:chgData name="Keith Richard Burt" userId="020c4eb462afca8f" providerId="LiveId" clId="{8C9D3021-FAE4-4444-83F2-94D4A565B32E}" dt="2020-04-02T12:58:55.276" v="46" actId="20577"/>
          <ac:spMkLst>
            <pc:docMk/>
            <pc:sldMk cId="1735488344" sldId="262"/>
            <ac:spMk id="4" creationId="{6F45386A-DD26-44EA-8452-BEF4CD5122E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7F441-C5CE-4373-BB95-6EDDCBB23D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588C70F-6083-4713-9A02-573B202898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25871F7-542A-44E0-BF57-FF9C7AED1606}"/>
              </a:ext>
            </a:extLst>
          </p:cNvPr>
          <p:cNvSpPr>
            <a:spLocks noGrp="1"/>
          </p:cNvSpPr>
          <p:nvPr>
            <p:ph type="dt" sz="half" idx="10"/>
          </p:nvPr>
        </p:nvSpPr>
        <p:spPr/>
        <p:txBody>
          <a:bodyPr/>
          <a:lstStyle/>
          <a:p>
            <a:fld id="{1C61D6C8-3180-4EA5-9326-2062ACF177FD}" type="datetimeFigureOut">
              <a:rPr lang="en-GB" smtClean="0"/>
              <a:t>02/04/2020</a:t>
            </a:fld>
            <a:endParaRPr lang="en-GB"/>
          </a:p>
        </p:txBody>
      </p:sp>
      <p:sp>
        <p:nvSpPr>
          <p:cNvPr id="5" name="Footer Placeholder 4">
            <a:extLst>
              <a:ext uri="{FF2B5EF4-FFF2-40B4-BE49-F238E27FC236}">
                <a16:creationId xmlns:a16="http://schemas.microsoft.com/office/drawing/2014/main" id="{9B0842A2-BA95-47AF-AF87-6B05C993D2F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79F8A1-8BDB-4406-99FB-0D875E50DB8A}"/>
              </a:ext>
            </a:extLst>
          </p:cNvPr>
          <p:cNvSpPr>
            <a:spLocks noGrp="1"/>
          </p:cNvSpPr>
          <p:nvPr>
            <p:ph type="sldNum" sz="quarter" idx="12"/>
          </p:nvPr>
        </p:nvSpPr>
        <p:spPr/>
        <p:txBody>
          <a:bodyPr/>
          <a:lstStyle/>
          <a:p>
            <a:fld id="{DF256C5E-506E-4E0A-9681-BC3506489D50}" type="slidenum">
              <a:rPr lang="en-GB" smtClean="0"/>
              <a:t>‹#›</a:t>
            </a:fld>
            <a:endParaRPr lang="en-GB"/>
          </a:p>
        </p:txBody>
      </p:sp>
    </p:spTree>
    <p:extLst>
      <p:ext uri="{BB962C8B-B14F-4D97-AF65-F5344CB8AC3E}">
        <p14:creationId xmlns:p14="http://schemas.microsoft.com/office/powerpoint/2010/main" val="2231318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CEF9B-EC1E-4D79-AA06-7F8B3097BAA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1AD1C02-1E93-4A52-9F62-4D1215EB34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A993DF-1B84-4209-9186-114C00F0A256}"/>
              </a:ext>
            </a:extLst>
          </p:cNvPr>
          <p:cNvSpPr>
            <a:spLocks noGrp="1"/>
          </p:cNvSpPr>
          <p:nvPr>
            <p:ph type="dt" sz="half" idx="10"/>
          </p:nvPr>
        </p:nvSpPr>
        <p:spPr/>
        <p:txBody>
          <a:bodyPr/>
          <a:lstStyle/>
          <a:p>
            <a:fld id="{1C61D6C8-3180-4EA5-9326-2062ACF177FD}" type="datetimeFigureOut">
              <a:rPr lang="en-GB" smtClean="0"/>
              <a:t>02/04/2020</a:t>
            </a:fld>
            <a:endParaRPr lang="en-GB"/>
          </a:p>
        </p:txBody>
      </p:sp>
      <p:sp>
        <p:nvSpPr>
          <p:cNvPr id="5" name="Footer Placeholder 4">
            <a:extLst>
              <a:ext uri="{FF2B5EF4-FFF2-40B4-BE49-F238E27FC236}">
                <a16:creationId xmlns:a16="http://schemas.microsoft.com/office/drawing/2014/main" id="{42D4BDBB-1E43-46C3-A1B2-30527713B7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D4239C-B65A-40DF-B36F-7F378892E81C}"/>
              </a:ext>
            </a:extLst>
          </p:cNvPr>
          <p:cNvSpPr>
            <a:spLocks noGrp="1"/>
          </p:cNvSpPr>
          <p:nvPr>
            <p:ph type="sldNum" sz="quarter" idx="12"/>
          </p:nvPr>
        </p:nvSpPr>
        <p:spPr/>
        <p:txBody>
          <a:bodyPr/>
          <a:lstStyle/>
          <a:p>
            <a:fld id="{DF256C5E-506E-4E0A-9681-BC3506489D50}" type="slidenum">
              <a:rPr lang="en-GB" smtClean="0"/>
              <a:t>‹#›</a:t>
            </a:fld>
            <a:endParaRPr lang="en-GB"/>
          </a:p>
        </p:txBody>
      </p:sp>
    </p:spTree>
    <p:extLst>
      <p:ext uri="{BB962C8B-B14F-4D97-AF65-F5344CB8AC3E}">
        <p14:creationId xmlns:p14="http://schemas.microsoft.com/office/powerpoint/2010/main" val="389357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1B4E1-9B99-425F-86DF-BA753BD92F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AB4C3A5-82DD-44EC-A876-4FCA6A4FA9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E7EB74-2490-427E-BA7B-C215B55F38BC}"/>
              </a:ext>
            </a:extLst>
          </p:cNvPr>
          <p:cNvSpPr>
            <a:spLocks noGrp="1"/>
          </p:cNvSpPr>
          <p:nvPr>
            <p:ph type="dt" sz="half" idx="10"/>
          </p:nvPr>
        </p:nvSpPr>
        <p:spPr/>
        <p:txBody>
          <a:bodyPr/>
          <a:lstStyle/>
          <a:p>
            <a:fld id="{1C61D6C8-3180-4EA5-9326-2062ACF177FD}" type="datetimeFigureOut">
              <a:rPr lang="en-GB" smtClean="0"/>
              <a:t>02/04/2020</a:t>
            </a:fld>
            <a:endParaRPr lang="en-GB"/>
          </a:p>
        </p:txBody>
      </p:sp>
      <p:sp>
        <p:nvSpPr>
          <p:cNvPr id="5" name="Footer Placeholder 4">
            <a:extLst>
              <a:ext uri="{FF2B5EF4-FFF2-40B4-BE49-F238E27FC236}">
                <a16:creationId xmlns:a16="http://schemas.microsoft.com/office/drawing/2014/main" id="{DABD0CA4-DA20-4239-86D6-94E93FF2E8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6A983E-80F5-46BD-9266-8F4ACFF77593}"/>
              </a:ext>
            </a:extLst>
          </p:cNvPr>
          <p:cNvSpPr>
            <a:spLocks noGrp="1"/>
          </p:cNvSpPr>
          <p:nvPr>
            <p:ph type="sldNum" sz="quarter" idx="12"/>
          </p:nvPr>
        </p:nvSpPr>
        <p:spPr/>
        <p:txBody>
          <a:bodyPr/>
          <a:lstStyle/>
          <a:p>
            <a:fld id="{DF256C5E-506E-4E0A-9681-BC3506489D50}" type="slidenum">
              <a:rPr lang="en-GB" smtClean="0"/>
              <a:t>‹#›</a:t>
            </a:fld>
            <a:endParaRPr lang="en-GB"/>
          </a:p>
        </p:txBody>
      </p:sp>
    </p:spTree>
    <p:extLst>
      <p:ext uri="{BB962C8B-B14F-4D97-AF65-F5344CB8AC3E}">
        <p14:creationId xmlns:p14="http://schemas.microsoft.com/office/powerpoint/2010/main" val="758981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D41FC-D961-48D2-AB9F-15475A38140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1F0D145-49A9-4A0C-9B45-F19B230FCE8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0208BF1-F363-4635-8F73-5100F14AF9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81A873B-AF4F-4945-A9A2-84ABC0B6547C}"/>
              </a:ext>
            </a:extLst>
          </p:cNvPr>
          <p:cNvSpPr>
            <a:spLocks noGrp="1"/>
          </p:cNvSpPr>
          <p:nvPr>
            <p:ph type="dt" sz="half" idx="10"/>
          </p:nvPr>
        </p:nvSpPr>
        <p:spPr/>
        <p:txBody>
          <a:bodyPr/>
          <a:lstStyle/>
          <a:p>
            <a:fld id="{1C61D6C8-3180-4EA5-9326-2062ACF177FD}" type="datetimeFigureOut">
              <a:rPr lang="en-GB" smtClean="0"/>
              <a:t>02/04/2020</a:t>
            </a:fld>
            <a:endParaRPr lang="en-GB"/>
          </a:p>
        </p:txBody>
      </p:sp>
      <p:sp>
        <p:nvSpPr>
          <p:cNvPr id="6" name="Footer Placeholder 5">
            <a:extLst>
              <a:ext uri="{FF2B5EF4-FFF2-40B4-BE49-F238E27FC236}">
                <a16:creationId xmlns:a16="http://schemas.microsoft.com/office/drawing/2014/main" id="{DB7CE734-A4F1-4FD9-BB88-6F9DBBADDDB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4309F0-C599-4AA2-B32E-218A8C874886}"/>
              </a:ext>
            </a:extLst>
          </p:cNvPr>
          <p:cNvSpPr>
            <a:spLocks noGrp="1"/>
          </p:cNvSpPr>
          <p:nvPr>
            <p:ph type="sldNum" sz="quarter" idx="12"/>
          </p:nvPr>
        </p:nvSpPr>
        <p:spPr/>
        <p:txBody>
          <a:bodyPr/>
          <a:lstStyle/>
          <a:p>
            <a:fld id="{DF256C5E-506E-4E0A-9681-BC3506489D50}" type="slidenum">
              <a:rPr lang="en-GB" smtClean="0"/>
              <a:t>‹#›</a:t>
            </a:fld>
            <a:endParaRPr lang="en-GB"/>
          </a:p>
        </p:txBody>
      </p:sp>
    </p:spTree>
    <p:extLst>
      <p:ext uri="{BB962C8B-B14F-4D97-AF65-F5344CB8AC3E}">
        <p14:creationId xmlns:p14="http://schemas.microsoft.com/office/powerpoint/2010/main" val="2803131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CD97A-71D2-43D5-AFEE-AB910CAA90C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0BA0074-52C6-46FF-B938-3B2933203D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F0D77C-49B0-4B45-8579-39194062D2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383BE56-67E6-4EF1-994C-888D71F1E7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55D1383-A85B-4FC4-9506-4254FC75F29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41CFE9F-AEB0-41FF-B5B9-D8B4BC2EAEBF}"/>
              </a:ext>
            </a:extLst>
          </p:cNvPr>
          <p:cNvSpPr>
            <a:spLocks noGrp="1"/>
          </p:cNvSpPr>
          <p:nvPr>
            <p:ph type="dt" sz="half" idx="10"/>
          </p:nvPr>
        </p:nvSpPr>
        <p:spPr/>
        <p:txBody>
          <a:bodyPr/>
          <a:lstStyle/>
          <a:p>
            <a:fld id="{1C61D6C8-3180-4EA5-9326-2062ACF177FD}" type="datetimeFigureOut">
              <a:rPr lang="en-GB" smtClean="0"/>
              <a:t>02/04/2020</a:t>
            </a:fld>
            <a:endParaRPr lang="en-GB"/>
          </a:p>
        </p:txBody>
      </p:sp>
      <p:sp>
        <p:nvSpPr>
          <p:cNvPr id="8" name="Footer Placeholder 7">
            <a:extLst>
              <a:ext uri="{FF2B5EF4-FFF2-40B4-BE49-F238E27FC236}">
                <a16:creationId xmlns:a16="http://schemas.microsoft.com/office/drawing/2014/main" id="{9F74CEFE-4054-40A8-B848-3D9B52E69F3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62F44D0-83E6-4C74-8324-638C0111027F}"/>
              </a:ext>
            </a:extLst>
          </p:cNvPr>
          <p:cNvSpPr>
            <a:spLocks noGrp="1"/>
          </p:cNvSpPr>
          <p:nvPr>
            <p:ph type="sldNum" sz="quarter" idx="12"/>
          </p:nvPr>
        </p:nvSpPr>
        <p:spPr/>
        <p:txBody>
          <a:bodyPr/>
          <a:lstStyle/>
          <a:p>
            <a:fld id="{DF256C5E-506E-4E0A-9681-BC3506489D50}" type="slidenum">
              <a:rPr lang="en-GB" smtClean="0"/>
              <a:t>‹#›</a:t>
            </a:fld>
            <a:endParaRPr lang="en-GB"/>
          </a:p>
        </p:txBody>
      </p:sp>
    </p:spTree>
    <p:extLst>
      <p:ext uri="{BB962C8B-B14F-4D97-AF65-F5344CB8AC3E}">
        <p14:creationId xmlns:p14="http://schemas.microsoft.com/office/powerpoint/2010/main" val="2548277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86BC3-B728-4CE2-8ED9-618D4F366A1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BCB0C22-D604-4E25-A26B-D0EF7C17BEDD}"/>
              </a:ext>
            </a:extLst>
          </p:cNvPr>
          <p:cNvSpPr>
            <a:spLocks noGrp="1"/>
          </p:cNvSpPr>
          <p:nvPr>
            <p:ph type="dt" sz="half" idx="10"/>
          </p:nvPr>
        </p:nvSpPr>
        <p:spPr/>
        <p:txBody>
          <a:bodyPr/>
          <a:lstStyle/>
          <a:p>
            <a:fld id="{1C61D6C8-3180-4EA5-9326-2062ACF177FD}" type="datetimeFigureOut">
              <a:rPr lang="en-GB" smtClean="0"/>
              <a:t>02/04/2020</a:t>
            </a:fld>
            <a:endParaRPr lang="en-GB"/>
          </a:p>
        </p:txBody>
      </p:sp>
      <p:sp>
        <p:nvSpPr>
          <p:cNvPr id="4" name="Footer Placeholder 3">
            <a:extLst>
              <a:ext uri="{FF2B5EF4-FFF2-40B4-BE49-F238E27FC236}">
                <a16:creationId xmlns:a16="http://schemas.microsoft.com/office/drawing/2014/main" id="{22D74418-365F-4B67-93BF-665BA71CBAB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66352E5-B138-4D4C-B119-8821B84E0A62}"/>
              </a:ext>
            </a:extLst>
          </p:cNvPr>
          <p:cNvSpPr>
            <a:spLocks noGrp="1"/>
          </p:cNvSpPr>
          <p:nvPr>
            <p:ph type="sldNum" sz="quarter" idx="12"/>
          </p:nvPr>
        </p:nvSpPr>
        <p:spPr/>
        <p:txBody>
          <a:bodyPr/>
          <a:lstStyle/>
          <a:p>
            <a:fld id="{DF256C5E-506E-4E0A-9681-BC3506489D50}" type="slidenum">
              <a:rPr lang="en-GB" smtClean="0"/>
              <a:t>‹#›</a:t>
            </a:fld>
            <a:endParaRPr lang="en-GB"/>
          </a:p>
        </p:txBody>
      </p:sp>
    </p:spTree>
    <p:extLst>
      <p:ext uri="{BB962C8B-B14F-4D97-AF65-F5344CB8AC3E}">
        <p14:creationId xmlns:p14="http://schemas.microsoft.com/office/powerpoint/2010/main" val="1704418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F34BAE-454C-41B3-AB31-46526327BFB7}"/>
              </a:ext>
            </a:extLst>
          </p:cNvPr>
          <p:cNvSpPr>
            <a:spLocks noGrp="1"/>
          </p:cNvSpPr>
          <p:nvPr>
            <p:ph type="dt" sz="half" idx="10"/>
          </p:nvPr>
        </p:nvSpPr>
        <p:spPr/>
        <p:txBody>
          <a:bodyPr/>
          <a:lstStyle/>
          <a:p>
            <a:fld id="{1C61D6C8-3180-4EA5-9326-2062ACF177FD}" type="datetimeFigureOut">
              <a:rPr lang="en-GB" smtClean="0"/>
              <a:t>02/04/2020</a:t>
            </a:fld>
            <a:endParaRPr lang="en-GB"/>
          </a:p>
        </p:txBody>
      </p:sp>
      <p:sp>
        <p:nvSpPr>
          <p:cNvPr id="3" name="Footer Placeholder 2">
            <a:extLst>
              <a:ext uri="{FF2B5EF4-FFF2-40B4-BE49-F238E27FC236}">
                <a16:creationId xmlns:a16="http://schemas.microsoft.com/office/drawing/2014/main" id="{2B374469-D5D2-4D10-9B0E-2BDBC3DBB9A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FA084F8-212A-42BE-AF88-052887D7F594}"/>
              </a:ext>
            </a:extLst>
          </p:cNvPr>
          <p:cNvSpPr>
            <a:spLocks noGrp="1"/>
          </p:cNvSpPr>
          <p:nvPr>
            <p:ph type="sldNum" sz="quarter" idx="12"/>
          </p:nvPr>
        </p:nvSpPr>
        <p:spPr/>
        <p:txBody>
          <a:bodyPr/>
          <a:lstStyle/>
          <a:p>
            <a:fld id="{DF256C5E-506E-4E0A-9681-BC3506489D50}" type="slidenum">
              <a:rPr lang="en-GB" smtClean="0"/>
              <a:t>‹#›</a:t>
            </a:fld>
            <a:endParaRPr lang="en-GB"/>
          </a:p>
        </p:txBody>
      </p:sp>
    </p:spTree>
    <p:extLst>
      <p:ext uri="{BB962C8B-B14F-4D97-AF65-F5344CB8AC3E}">
        <p14:creationId xmlns:p14="http://schemas.microsoft.com/office/powerpoint/2010/main" val="168802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B4661-84B1-47B6-92BF-A63C6CFDB3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9D54593-B96C-46F7-92BB-3546DCF04E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559CE12-A2CA-4482-A251-AD36D99390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D15955-6196-4E97-B289-538340E2C7AC}"/>
              </a:ext>
            </a:extLst>
          </p:cNvPr>
          <p:cNvSpPr>
            <a:spLocks noGrp="1"/>
          </p:cNvSpPr>
          <p:nvPr>
            <p:ph type="dt" sz="half" idx="10"/>
          </p:nvPr>
        </p:nvSpPr>
        <p:spPr/>
        <p:txBody>
          <a:bodyPr/>
          <a:lstStyle/>
          <a:p>
            <a:fld id="{1C61D6C8-3180-4EA5-9326-2062ACF177FD}" type="datetimeFigureOut">
              <a:rPr lang="en-GB" smtClean="0"/>
              <a:t>02/04/2020</a:t>
            </a:fld>
            <a:endParaRPr lang="en-GB"/>
          </a:p>
        </p:txBody>
      </p:sp>
      <p:sp>
        <p:nvSpPr>
          <p:cNvPr id="6" name="Footer Placeholder 5">
            <a:extLst>
              <a:ext uri="{FF2B5EF4-FFF2-40B4-BE49-F238E27FC236}">
                <a16:creationId xmlns:a16="http://schemas.microsoft.com/office/drawing/2014/main" id="{77587927-3CA4-4F5D-A487-4E6318E0F8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E84CA0D-9C80-43CB-99F1-1289C6530D02}"/>
              </a:ext>
            </a:extLst>
          </p:cNvPr>
          <p:cNvSpPr>
            <a:spLocks noGrp="1"/>
          </p:cNvSpPr>
          <p:nvPr>
            <p:ph type="sldNum" sz="quarter" idx="12"/>
          </p:nvPr>
        </p:nvSpPr>
        <p:spPr/>
        <p:txBody>
          <a:bodyPr/>
          <a:lstStyle/>
          <a:p>
            <a:fld id="{DF256C5E-506E-4E0A-9681-BC3506489D50}" type="slidenum">
              <a:rPr lang="en-GB" smtClean="0"/>
              <a:t>‹#›</a:t>
            </a:fld>
            <a:endParaRPr lang="en-GB"/>
          </a:p>
        </p:txBody>
      </p:sp>
    </p:spTree>
    <p:extLst>
      <p:ext uri="{BB962C8B-B14F-4D97-AF65-F5344CB8AC3E}">
        <p14:creationId xmlns:p14="http://schemas.microsoft.com/office/powerpoint/2010/main" val="2335049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8CAA4-84BD-4F1D-9EF0-9C434715ED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8346E99-9F00-4575-B0E2-1F0328C543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B473B17-3444-446E-A1FE-D4E4530B06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D89AF9-7409-4805-B08B-88397A3876F3}"/>
              </a:ext>
            </a:extLst>
          </p:cNvPr>
          <p:cNvSpPr>
            <a:spLocks noGrp="1"/>
          </p:cNvSpPr>
          <p:nvPr>
            <p:ph type="dt" sz="half" idx="10"/>
          </p:nvPr>
        </p:nvSpPr>
        <p:spPr/>
        <p:txBody>
          <a:bodyPr/>
          <a:lstStyle/>
          <a:p>
            <a:fld id="{1C61D6C8-3180-4EA5-9326-2062ACF177FD}" type="datetimeFigureOut">
              <a:rPr lang="en-GB" smtClean="0"/>
              <a:t>02/04/2020</a:t>
            </a:fld>
            <a:endParaRPr lang="en-GB"/>
          </a:p>
        </p:txBody>
      </p:sp>
      <p:sp>
        <p:nvSpPr>
          <p:cNvPr id="6" name="Footer Placeholder 5">
            <a:extLst>
              <a:ext uri="{FF2B5EF4-FFF2-40B4-BE49-F238E27FC236}">
                <a16:creationId xmlns:a16="http://schemas.microsoft.com/office/drawing/2014/main" id="{CC5E557E-1E90-4CA6-BECB-316991C8BF4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33ACF1-93B5-4EE8-A9DF-A5DD6BE76C17}"/>
              </a:ext>
            </a:extLst>
          </p:cNvPr>
          <p:cNvSpPr>
            <a:spLocks noGrp="1"/>
          </p:cNvSpPr>
          <p:nvPr>
            <p:ph type="sldNum" sz="quarter" idx="12"/>
          </p:nvPr>
        </p:nvSpPr>
        <p:spPr/>
        <p:txBody>
          <a:bodyPr/>
          <a:lstStyle/>
          <a:p>
            <a:fld id="{DF256C5E-506E-4E0A-9681-BC3506489D50}" type="slidenum">
              <a:rPr lang="en-GB" smtClean="0"/>
              <a:t>‹#›</a:t>
            </a:fld>
            <a:endParaRPr lang="en-GB"/>
          </a:p>
        </p:txBody>
      </p:sp>
    </p:spTree>
    <p:extLst>
      <p:ext uri="{BB962C8B-B14F-4D97-AF65-F5344CB8AC3E}">
        <p14:creationId xmlns:p14="http://schemas.microsoft.com/office/powerpoint/2010/main" val="408879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9DA66-2DF7-4AA6-B509-3D42E857DAE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369A149-60FB-45FC-9E86-B952C7E3C9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CB2098-CA47-4AA6-AEFC-16A1068EE984}"/>
              </a:ext>
            </a:extLst>
          </p:cNvPr>
          <p:cNvSpPr>
            <a:spLocks noGrp="1"/>
          </p:cNvSpPr>
          <p:nvPr>
            <p:ph type="dt" sz="half" idx="10"/>
          </p:nvPr>
        </p:nvSpPr>
        <p:spPr/>
        <p:txBody>
          <a:bodyPr/>
          <a:lstStyle/>
          <a:p>
            <a:fld id="{1C61D6C8-3180-4EA5-9326-2062ACF177FD}" type="datetimeFigureOut">
              <a:rPr lang="en-GB" smtClean="0"/>
              <a:t>02/04/2020</a:t>
            </a:fld>
            <a:endParaRPr lang="en-GB"/>
          </a:p>
        </p:txBody>
      </p:sp>
      <p:sp>
        <p:nvSpPr>
          <p:cNvPr id="5" name="Footer Placeholder 4">
            <a:extLst>
              <a:ext uri="{FF2B5EF4-FFF2-40B4-BE49-F238E27FC236}">
                <a16:creationId xmlns:a16="http://schemas.microsoft.com/office/drawing/2014/main" id="{E83BCF77-0F3F-4F70-B318-DB1306B23C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FDE8FC-12D0-4D04-BC2B-C400BA28CF28}"/>
              </a:ext>
            </a:extLst>
          </p:cNvPr>
          <p:cNvSpPr>
            <a:spLocks noGrp="1"/>
          </p:cNvSpPr>
          <p:nvPr>
            <p:ph type="sldNum" sz="quarter" idx="12"/>
          </p:nvPr>
        </p:nvSpPr>
        <p:spPr/>
        <p:txBody>
          <a:bodyPr/>
          <a:lstStyle/>
          <a:p>
            <a:fld id="{DF256C5E-506E-4E0A-9681-BC3506489D50}" type="slidenum">
              <a:rPr lang="en-GB" smtClean="0"/>
              <a:t>‹#›</a:t>
            </a:fld>
            <a:endParaRPr lang="en-GB"/>
          </a:p>
        </p:txBody>
      </p:sp>
    </p:spTree>
    <p:extLst>
      <p:ext uri="{BB962C8B-B14F-4D97-AF65-F5344CB8AC3E}">
        <p14:creationId xmlns:p14="http://schemas.microsoft.com/office/powerpoint/2010/main" val="1096129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49F6B0-4447-4023-9BDF-B1CCB4709E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F3E49CF-FB4C-4EC1-BB38-319BB36E79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3FD061-6E1D-4EB9-8DA9-6900EF753D90}"/>
              </a:ext>
            </a:extLst>
          </p:cNvPr>
          <p:cNvSpPr>
            <a:spLocks noGrp="1"/>
          </p:cNvSpPr>
          <p:nvPr>
            <p:ph type="dt" sz="half" idx="10"/>
          </p:nvPr>
        </p:nvSpPr>
        <p:spPr/>
        <p:txBody>
          <a:bodyPr/>
          <a:lstStyle/>
          <a:p>
            <a:fld id="{1C61D6C8-3180-4EA5-9326-2062ACF177FD}" type="datetimeFigureOut">
              <a:rPr lang="en-GB" smtClean="0"/>
              <a:t>02/04/2020</a:t>
            </a:fld>
            <a:endParaRPr lang="en-GB"/>
          </a:p>
        </p:txBody>
      </p:sp>
      <p:sp>
        <p:nvSpPr>
          <p:cNvPr id="5" name="Footer Placeholder 4">
            <a:extLst>
              <a:ext uri="{FF2B5EF4-FFF2-40B4-BE49-F238E27FC236}">
                <a16:creationId xmlns:a16="http://schemas.microsoft.com/office/drawing/2014/main" id="{B65E3B09-F8CB-4445-AC32-70EEEFED02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4B896D-15DC-458B-9665-63BF45B61821}"/>
              </a:ext>
            </a:extLst>
          </p:cNvPr>
          <p:cNvSpPr>
            <a:spLocks noGrp="1"/>
          </p:cNvSpPr>
          <p:nvPr>
            <p:ph type="sldNum" sz="quarter" idx="12"/>
          </p:nvPr>
        </p:nvSpPr>
        <p:spPr/>
        <p:txBody>
          <a:bodyPr/>
          <a:lstStyle/>
          <a:p>
            <a:fld id="{DF256C5E-506E-4E0A-9681-BC3506489D50}" type="slidenum">
              <a:rPr lang="en-GB" smtClean="0"/>
              <a:t>‹#›</a:t>
            </a:fld>
            <a:endParaRPr lang="en-GB"/>
          </a:p>
        </p:txBody>
      </p:sp>
    </p:spTree>
    <p:extLst>
      <p:ext uri="{BB962C8B-B14F-4D97-AF65-F5344CB8AC3E}">
        <p14:creationId xmlns:p14="http://schemas.microsoft.com/office/powerpoint/2010/main" val="285060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9E882A-72CB-4DA1-B647-2CE3A8139A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C9649B2-1B06-4756-8073-F944B9758C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008B39-F7A7-4C03-8DDA-E0FCAFCE22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61D6C8-3180-4EA5-9326-2062ACF177FD}" type="datetimeFigureOut">
              <a:rPr lang="en-GB" smtClean="0"/>
              <a:t>02/04/2020</a:t>
            </a:fld>
            <a:endParaRPr lang="en-GB"/>
          </a:p>
        </p:txBody>
      </p:sp>
      <p:sp>
        <p:nvSpPr>
          <p:cNvPr id="5" name="Footer Placeholder 4">
            <a:extLst>
              <a:ext uri="{FF2B5EF4-FFF2-40B4-BE49-F238E27FC236}">
                <a16:creationId xmlns:a16="http://schemas.microsoft.com/office/drawing/2014/main" id="{855349BC-3CB0-4BDA-BABC-BB73A3281B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3E0DEDA-7D5F-4400-8015-6E11F5B6F3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256C5E-506E-4E0A-9681-BC3506489D50}" type="slidenum">
              <a:rPr lang="en-GB" smtClean="0"/>
              <a:t>‹#›</a:t>
            </a:fld>
            <a:endParaRPr lang="en-GB"/>
          </a:p>
        </p:txBody>
      </p:sp>
    </p:spTree>
    <p:extLst>
      <p:ext uri="{BB962C8B-B14F-4D97-AF65-F5344CB8AC3E}">
        <p14:creationId xmlns:p14="http://schemas.microsoft.com/office/powerpoint/2010/main" val="377801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24922-2CB8-41E4-9F32-B563DB9FCFAC}"/>
              </a:ext>
            </a:extLst>
          </p:cNvPr>
          <p:cNvSpPr>
            <a:spLocks noGrp="1"/>
          </p:cNvSpPr>
          <p:nvPr>
            <p:ph type="ctrTitle"/>
          </p:nvPr>
        </p:nvSpPr>
        <p:spPr/>
        <p:txBody>
          <a:bodyPr/>
          <a:lstStyle/>
          <a:p>
            <a:r>
              <a:rPr lang="en-GB" dirty="0"/>
              <a:t>Stages of Rehearsal and Rehearsal Strategies</a:t>
            </a:r>
          </a:p>
        </p:txBody>
      </p:sp>
      <p:sp>
        <p:nvSpPr>
          <p:cNvPr id="5" name="Subtitle 4">
            <a:extLst>
              <a:ext uri="{FF2B5EF4-FFF2-40B4-BE49-F238E27FC236}">
                <a16:creationId xmlns:a16="http://schemas.microsoft.com/office/drawing/2014/main" id="{34DAA516-6E45-4948-A658-3D27016D9474}"/>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1875954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2473A-CE8A-4C6F-8956-A01B3DE8EADD}"/>
              </a:ext>
            </a:extLst>
          </p:cNvPr>
          <p:cNvSpPr>
            <a:spLocks noGrp="1"/>
          </p:cNvSpPr>
          <p:nvPr>
            <p:ph type="title"/>
          </p:nvPr>
        </p:nvSpPr>
        <p:spPr/>
        <p:txBody>
          <a:bodyPr/>
          <a:lstStyle/>
          <a:p>
            <a:r>
              <a:rPr lang="en-GB" dirty="0"/>
              <a:t>What is rehearsal?</a:t>
            </a:r>
          </a:p>
        </p:txBody>
      </p:sp>
      <p:sp>
        <p:nvSpPr>
          <p:cNvPr id="4" name="Subtitle 3">
            <a:extLst>
              <a:ext uri="{FF2B5EF4-FFF2-40B4-BE49-F238E27FC236}">
                <a16:creationId xmlns:a16="http://schemas.microsoft.com/office/drawing/2014/main" id="{835CF1A5-4840-4C10-AC23-A331D56A65EC}"/>
              </a:ext>
            </a:extLst>
          </p:cNvPr>
          <p:cNvSpPr>
            <a:spLocks noGrp="1"/>
          </p:cNvSpPr>
          <p:nvPr>
            <p:ph idx="1"/>
          </p:nvPr>
        </p:nvSpPr>
        <p:spPr/>
        <p:txBody>
          <a:bodyPr/>
          <a:lstStyle/>
          <a:p>
            <a:r>
              <a:rPr lang="en-GB" dirty="0"/>
              <a:t>Rehearsing is a word which used to describe a much bigger and wider process of going from nothing to a complete production. </a:t>
            </a:r>
          </a:p>
          <a:p>
            <a:r>
              <a:rPr lang="en-GB" dirty="0"/>
              <a:t>Therefore it also goes in stages.</a:t>
            </a:r>
          </a:p>
          <a:p>
            <a:r>
              <a:rPr lang="en-GB" dirty="0"/>
              <a:t>Each stage is helped with a series of rehearsal strategies.</a:t>
            </a:r>
          </a:p>
        </p:txBody>
      </p:sp>
    </p:spTree>
    <p:extLst>
      <p:ext uri="{BB962C8B-B14F-4D97-AF65-F5344CB8AC3E}">
        <p14:creationId xmlns:p14="http://schemas.microsoft.com/office/powerpoint/2010/main" val="4123767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B27DD-39C1-4899-AF51-93EE3EF20357}"/>
              </a:ext>
            </a:extLst>
          </p:cNvPr>
          <p:cNvSpPr>
            <a:spLocks noGrp="1"/>
          </p:cNvSpPr>
          <p:nvPr>
            <p:ph type="title"/>
          </p:nvPr>
        </p:nvSpPr>
        <p:spPr/>
        <p:txBody>
          <a:bodyPr/>
          <a:lstStyle/>
          <a:p>
            <a:r>
              <a:rPr lang="en-GB" dirty="0"/>
              <a:t>The stages of rehearsal</a:t>
            </a:r>
          </a:p>
        </p:txBody>
      </p:sp>
      <p:sp>
        <p:nvSpPr>
          <p:cNvPr id="3" name="Content Placeholder 2">
            <a:extLst>
              <a:ext uri="{FF2B5EF4-FFF2-40B4-BE49-F238E27FC236}">
                <a16:creationId xmlns:a16="http://schemas.microsoft.com/office/drawing/2014/main" id="{855FC57E-BB96-4063-81D1-4D5DE77B7372}"/>
              </a:ext>
            </a:extLst>
          </p:cNvPr>
          <p:cNvSpPr>
            <a:spLocks noGrp="1"/>
          </p:cNvSpPr>
          <p:nvPr>
            <p:ph idx="1"/>
          </p:nvPr>
        </p:nvSpPr>
        <p:spPr/>
        <p:txBody>
          <a:bodyPr>
            <a:normAutofit lnSpcReduction="10000"/>
          </a:bodyPr>
          <a:lstStyle/>
          <a:p>
            <a:r>
              <a:rPr lang="en-GB" dirty="0"/>
              <a:t>Reading and understanding</a:t>
            </a:r>
          </a:p>
          <a:p>
            <a:r>
              <a:rPr lang="en-GB" dirty="0"/>
              <a:t>Initial blocking</a:t>
            </a:r>
          </a:p>
          <a:p>
            <a:r>
              <a:rPr lang="en-GB" dirty="0"/>
              <a:t>Early characterisation</a:t>
            </a:r>
          </a:p>
          <a:p>
            <a:r>
              <a:rPr lang="en-GB" dirty="0"/>
              <a:t>Blocking</a:t>
            </a:r>
          </a:p>
          <a:p>
            <a:r>
              <a:rPr lang="en-GB" dirty="0"/>
              <a:t>Characterisation work</a:t>
            </a:r>
          </a:p>
          <a:p>
            <a:r>
              <a:rPr lang="en-GB" dirty="0"/>
              <a:t>Improving and developing performance work</a:t>
            </a:r>
          </a:p>
          <a:p>
            <a:r>
              <a:rPr lang="en-GB" dirty="0"/>
              <a:t>Building in design elements</a:t>
            </a:r>
          </a:p>
          <a:p>
            <a:r>
              <a:rPr lang="en-GB" dirty="0"/>
              <a:t>Tech rehearsals</a:t>
            </a:r>
          </a:p>
          <a:p>
            <a:r>
              <a:rPr lang="en-GB" dirty="0"/>
              <a:t>Dress rehearsals</a:t>
            </a:r>
          </a:p>
        </p:txBody>
      </p:sp>
    </p:spTree>
    <p:extLst>
      <p:ext uri="{BB962C8B-B14F-4D97-AF65-F5344CB8AC3E}">
        <p14:creationId xmlns:p14="http://schemas.microsoft.com/office/powerpoint/2010/main" val="3796874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81E6F-2CB5-4237-A149-01FF9987130D}"/>
              </a:ext>
            </a:extLst>
          </p:cNvPr>
          <p:cNvSpPr>
            <a:spLocks noGrp="1"/>
          </p:cNvSpPr>
          <p:nvPr>
            <p:ph type="ctrTitle"/>
          </p:nvPr>
        </p:nvSpPr>
        <p:spPr/>
        <p:txBody>
          <a:bodyPr/>
          <a:lstStyle/>
          <a:p>
            <a:r>
              <a:rPr lang="en-GB" dirty="0"/>
              <a:t>Rehearsal Strategies or Techniques</a:t>
            </a:r>
          </a:p>
        </p:txBody>
      </p:sp>
      <p:sp>
        <p:nvSpPr>
          <p:cNvPr id="4" name="Subtitle 3">
            <a:extLst>
              <a:ext uri="{FF2B5EF4-FFF2-40B4-BE49-F238E27FC236}">
                <a16:creationId xmlns:a16="http://schemas.microsoft.com/office/drawing/2014/main" id="{86DBF877-E617-45EA-91F1-730B4608CA6A}"/>
              </a:ext>
            </a:extLst>
          </p:cNvPr>
          <p:cNvSpPr>
            <a:spLocks noGrp="1"/>
          </p:cNvSpPr>
          <p:nvPr>
            <p:ph type="subTitle" idx="1"/>
          </p:nvPr>
        </p:nvSpPr>
        <p:spPr/>
        <p:txBody>
          <a:bodyPr/>
          <a:lstStyle/>
          <a:p>
            <a:r>
              <a:rPr lang="en-GB" dirty="0"/>
              <a:t>Activities that help us, as actors, develop or improve the play, in either our understanding of the play, our understanding of the character or how we perform.</a:t>
            </a:r>
          </a:p>
        </p:txBody>
      </p:sp>
    </p:spTree>
    <p:extLst>
      <p:ext uri="{BB962C8B-B14F-4D97-AF65-F5344CB8AC3E}">
        <p14:creationId xmlns:p14="http://schemas.microsoft.com/office/powerpoint/2010/main" val="949670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585C6-F4DD-4AC3-8D71-92C657A02D49}"/>
              </a:ext>
            </a:extLst>
          </p:cNvPr>
          <p:cNvSpPr>
            <a:spLocks noGrp="1"/>
          </p:cNvSpPr>
          <p:nvPr>
            <p:ph type="title"/>
          </p:nvPr>
        </p:nvSpPr>
        <p:spPr/>
        <p:txBody>
          <a:bodyPr/>
          <a:lstStyle/>
          <a:p>
            <a:r>
              <a:rPr lang="en-GB" dirty="0"/>
              <a:t>Examples of rehearsal strategies.</a:t>
            </a:r>
          </a:p>
        </p:txBody>
      </p:sp>
      <p:graphicFrame>
        <p:nvGraphicFramePr>
          <p:cNvPr id="4" name="Table 4">
            <a:extLst>
              <a:ext uri="{FF2B5EF4-FFF2-40B4-BE49-F238E27FC236}">
                <a16:creationId xmlns:a16="http://schemas.microsoft.com/office/drawing/2014/main" id="{AD0D66A7-5B5A-4961-A9AC-0C2EEADE6149}"/>
              </a:ext>
            </a:extLst>
          </p:cNvPr>
          <p:cNvGraphicFramePr>
            <a:graphicFrameLocks noGrp="1"/>
          </p:cNvGraphicFramePr>
          <p:nvPr>
            <p:ph idx="1"/>
            <p:extLst>
              <p:ext uri="{D42A27DB-BD31-4B8C-83A1-F6EECF244321}">
                <p14:modId xmlns:p14="http://schemas.microsoft.com/office/powerpoint/2010/main" val="2248152513"/>
              </p:ext>
            </p:extLst>
          </p:nvPr>
        </p:nvGraphicFramePr>
        <p:xfrm>
          <a:off x="838200" y="1825625"/>
          <a:ext cx="10515597" cy="402336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2199894402"/>
                    </a:ext>
                  </a:extLst>
                </a:gridCol>
                <a:gridCol w="3505199">
                  <a:extLst>
                    <a:ext uri="{9D8B030D-6E8A-4147-A177-3AD203B41FA5}">
                      <a16:colId xmlns:a16="http://schemas.microsoft.com/office/drawing/2014/main" val="1076396253"/>
                    </a:ext>
                  </a:extLst>
                </a:gridCol>
                <a:gridCol w="3505199">
                  <a:extLst>
                    <a:ext uri="{9D8B030D-6E8A-4147-A177-3AD203B41FA5}">
                      <a16:colId xmlns:a16="http://schemas.microsoft.com/office/drawing/2014/main" val="56098846"/>
                    </a:ext>
                  </a:extLst>
                </a:gridCol>
              </a:tblGrid>
              <a:tr h="370840">
                <a:tc>
                  <a:txBody>
                    <a:bodyPr/>
                    <a:lstStyle/>
                    <a:p>
                      <a:pPr algn="ctr"/>
                      <a:r>
                        <a:rPr lang="en-GB" sz="1400" b="1" dirty="0"/>
                        <a:t>Annotating the text</a:t>
                      </a:r>
                    </a:p>
                    <a:p>
                      <a:pPr algn="ctr"/>
                      <a:r>
                        <a:rPr lang="en-GB" sz="1200" b="0" dirty="0"/>
                        <a:t>As you read the text highlight and annotate each line your character says to show your characters emotions.</a:t>
                      </a:r>
                    </a:p>
                  </a:txBody>
                  <a:tcPr/>
                </a:tc>
                <a:tc>
                  <a:txBody>
                    <a:bodyPr/>
                    <a:lstStyle/>
                    <a:p>
                      <a:pPr algn="ctr"/>
                      <a:r>
                        <a:rPr lang="en-GB" sz="1400" b="1" dirty="0"/>
                        <a:t>Experiment with different props</a:t>
                      </a:r>
                    </a:p>
                    <a:p>
                      <a:pPr algn="ctr"/>
                      <a:r>
                        <a:rPr lang="en-GB" sz="1200" b="0" dirty="0"/>
                        <a:t>Experiment with different props as you perform, making decisions on what would be best and why. Remember everything you place on stage is communicating something to the audience.</a:t>
                      </a:r>
                    </a:p>
                  </a:txBody>
                  <a:tcPr/>
                </a:tc>
                <a:tc>
                  <a:txBody>
                    <a:bodyPr/>
                    <a:lstStyle/>
                    <a:p>
                      <a:pPr algn="ctr"/>
                      <a:r>
                        <a:rPr lang="en-GB" sz="1400" b="1" dirty="0"/>
                        <a:t>Experimenting with Proxemics</a:t>
                      </a:r>
                    </a:p>
                    <a:p>
                      <a:pPr algn="ctr"/>
                      <a:r>
                        <a:rPr lang="en-GB" sz="1200" b="0" dirty="0"/>
                        <a:t>Develop your initial blocking by experimenting with proxemics. Do things like take a step closer when your character is angry.</a:t>
                      </a:r>
                      <a:endParaRPr lang="en-GB" sz="1100" b="0" dirty="0"/>
                    </a:p>
                  </a:txBody>
                  <a:tcPr/>
                </a:tc>
                <a:extLst>
                  <a:ext uri="{0D108BD9-81ED-4DB2-BD59-A6C34878D82A}">
                    <a16:rowId xmlns:a16="http://schemas.microsoft.com/office/drawing/2014/main" val="3178644131"/>
                  </a:ext>
                </a:extLst>
              </a:tr>
              <a:tr h="370840">
                <a:tc>
                  <a:txBody>
                    <a:bodyPr/>
                    <a:lstStyle/>
                    <a:p>
                      <a:pPr algn="ctr"/>
                      <a:r>
                        <a:rPr lang="en-GB" sz="1400" b="1" dirty="0"/>
                        <a:t>Character motivation and gesture</a:t>
                      </a:r>
                    </a:p>
                    <a:p>
                      <a:pPr algn="ctr"/>
                      <a:r>
                        <a:rPr lang="en-GB" sz="1200" b="0" dirty="0"/>
                        <a:t>Improve your understanding of your character by identifying in the text and your actions the characters motivation. Find ways of emphasis or making that motivation clear through movement, gestures, proxemics etc…</a:t>
                      </a:r>
                    </a:p>
                  </a:txBody>
                  <a:tcPr/>
                </a:tc>
                <a:tc>
                  <a:txBody>
                    <a:bodyPr/>
                    <a:lstStyle/>
                    <a:p>
                      <a:pPr algn="ctr"/>
                      <a:r>
                        <a:rPr lang="en-GB" sz="1400" b="1" dirty="0"/>
                        <a:t>Sit Down, Stand Up and Lean</a:t>
                      </a:r>
                    </a:p>
                    <a:p>
                      <a:pPr algn="ctr"/>
                      <a:r>
                        <a:rPr lang="en-GB" sz="1200" b="0" dirty="0"/>
                        <a:t>To give you ideas when you start blocking, experiment with putting characters at different levels (standing, sitting, leaning etc…). Then play with it by saying things like “every time you say a line you have to change your position with someone else”. This will just give you an early idea for blocking that you can develop later.</a:t>
                      </a:r>
                    </a:p>
                  </a:txBody>
                  <a:tcPr/>
                </a:tc>
                <a:tc>
                  <a:txBody>
                    <a:bodyPr/>
                    <a:lstStyle/>
                    <a:p>
                      <a:pPr algn="ctr"/>
                      <a:r>
                        <a:rPr lang="en-GB" sz="1400" b="1" dirty="0"/>
                        <a:t>Experimenting with emphasis and intonation</a:t>
                      </a:r>
                    </a:p>
                    <a:p>
                      <a:pPr algn="ctr"/>
                      <a:r>
                        <a:rPr lang="en-GB" sz="1200" b="0" dirty="0"/>
                        <a:t>Develop your performance further by experimenting with details of your voice work. Look to see how you can improve the emphasis you place on words or your intonation to make sure you are communicating to your audience.</a:t>
                      </a:r>
                    </a:p>
                  </a:txBody>
                  <a:tcPr/>
                </a:tc>
                <a:extLst>
                  <a:ext uri="{0D108BD9-81ED-4DB2-BD59-A6C34878D82A}">
                    <a16:rowId xmlns:a16="http://schemas.microsoft.com/office/drawing/2014/main" val="1250676151"/>
                  </a:ext>
                </a:extLst>
              </a:tr>
              <a:tr h="370840">
                <a:tc>
                  <a:txBody>
                    <a:bodyPr/>
                    <a:lstStyle/>
                    <a:p>
                      <a:pPr algn="ctr"/>
                      <a:r>
                        <a:rPr lang="en-GB" sz="1400" b="1" dirty="0"/>
                        <a:t>Entrances and exits</a:t>
                      </a:r>
                    </a:p>
                    <a:p>
                      <a:pPr algn="ctr"/>
                      <a:r>
                        <a:rPr lang="en-GB" sz="1200" b="0" dirty="0"/>
                        <a:t>As you add technical elements to your performance you should also rehearse entrances and exits. In most cases and plays, the characters aren’t going off or coming on stage, but they are going to other locations or places. Where are those locations and can the audience get this from your actions?</a:t>
                      </a:r>
                    </a:p>
                  </a:txBody>
                  <a:tcPr/>
                </a:tc>
                <a:tc>
                  <a:txBody>
                    <a:bodyPr/>
                    <a:lstStyle/>
                    <a:p>
                      <a:pPr algn="ctr"/>
                      <a:r>
                        <a:rPr lang="en-GB" sz="1400" b="1" dirty="0"/>
                        <a:t>Hotseating</a:t>
                      </a:r>
                    </a:p>
                    <a:p>
                      <a:pPr algn="ctr"/>
                      <a:r>
                        <a:rPr lang="en-GB" sz="1200" b="0" dirty="0"/>
                        <a:t>Ask a character to sit and respond to questions about themselves. Characters have to answer as themselves and use their knowledge of the text to answer the questions by either referring to what they know of the text or making reasonable inferences based on the text.</a:t>
                      </a:r>
                      <a:endParaRPr lang="en-GB" sz="1100" b="0" dirty="0"/>
                    </a:p>
                  </a:txBody>
                  <a:tcPr/>
                </a:tc>
                <a:tc>
                  <a:txBody>
                    <a:bodyPr/>
                    <a:lstStyle/>
                    <a:p>
                      <a:pPr algn="ctr"/>
                      <a:r>
                        <a:rPr lang="en-GB" sz="1400" b="1" dirty="0"/>
                        <a:t>Speed Reads</a:t>
                      </a:r>
                    </a:p>
                    <a:p>
                      <a:pPr algn="ctr"/>
                      <a:r>
                        <a:rPr lang="en-GB" sz="1200" b="0" dirty="0"/>
                        <a:t>A really useful idea to do when your play is nearly ready to perform is to do a speed read, or speed run through. This is when you go through as quickly as possible to make sure your blocking is secure in your mind.</a:t>
                      </a:r>
                    </a:p>
                  </a:txBody>
                  <a:tcPr/>
                </a:tc>
                <a:extLst>
                  <a:ext uri="{0D108BD9-81ED-4DB2-BD59-A6C34878D82A}">
                    <a16:rowId xmlns:a16="http://schemas.microsoft.com/office/drawing/2014/main" val="2744016500"/>
                  </a:ext>
                </a:extLst>
              </a:tr>
            </a:tbl>
          </a:graphicData>
        </a:graphic>
      </p:graphicFrame>
    </p:spTree>
    <p:extLst>
      <p:ext uri="{BB962C8B-B14F-4D97-AF65-F5344CB8AC3E}">
        <p14:creationId xmlns:p14="http://schemas.microsoft.com/office/powerpoint/2010/main" val="1311502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B27DD-39C1-4899-AF51-93EE3EF20357}"/>
              </a:ext>
            </a:extLst>
          </p:cNvPr>
          <p:cNvSpPr>
            <a:spLocks noGrp="1"/>
          </p:cNvSpPr>
          <p:nvPr>
            <p:ph type="title"/>
          </p:nvPr>
        </p:nvSpPr>
        <p:spPr/>
        <p:txBody>
          <a:bodyPr/>
          <a:lstStyle/>
          <a:p>
            <a:r>
              <a:rPr lang="en-GB" dirty="0"/>
              <a:t>The stages of rehearsal</a:t>
            </a:r>
          </a:p>
        </p:txBody>
      </p:sp>
      <p:sp>
        <p:nvSpPr>
          <p:cNvPr id="3" name="Content Placeholder 2">
            <a:extLst>
              <a:ext uri="{FF2B5EF4-FFF2-40B4-BE49-F238E27FC236}">
                <a16:creationId xmlns:a16="http://schemas.microsoft.com/office/drawing/2014/main" id="{855FC57E-BB96-4063-81D1-4D5DE77B7372}"/>
              </a:ext>
            </a:extLst>
          </p:cNvPr>
          <p:cNvSpPr>
            <a:spLocks noGrp="1"/>
          </p:cNvSpPr>
          <p:nvPr>
            <p:ph idx="1"/>
          </p:nvPr>
        </p:nvSpPr>
        <p:spPr/>
        <p:txBody>
          <a:bodyPr>
            <a:normAutofit fontScale="92500" lnSpcReduction="10000"/>
          </a:bodyPr>
          <a:lstStyle/>
          <a:p>
            <a:r>
              <a:rPr lang="en-GB" dirty="0"/>
              <a:t>Reading and understanding – </a:t>
            </a:r>
            <a:r>
              <a:rPr lang="en-GB" dirty="0">
                <a:solidFill>
                  <a:srgbClr val="FF0000"/>
                </a:solidFill>
              </a:rPr>
              <a:t>Annotating text </a:t>
            </a:r>
          </a:p>
          <a:p>
            <a:r>
              <a:rPr lang="en-GB" dirty="0"/>
              <a:t>Initial blocking – </a:t>
            </a:r>
            <a:r>
              <a:rPr lang="en-GB" dirty="0">
                <a:solidFill>
                  <a:srgbClr val="FF0000"/>
                </a:solidFill>
              </a:rPr>
              <a:t>Sit down, stand up and lean</a:t>
            </a:r>
          </a:p>
          <a:p>
            <a:r>
              <a:rPr lang="en-GB" dirty="0"/>
              <a:t>Early characterisation – </a:t>
            </a:r>
            <a:r>
              <a:rPr lang="en-GB" dirty="0">
                <a:solidFill>
                  <a:srgbClr val="FF0000"/>
                </a:solidFill>
              </a:rPr>
              <a:t>Hotseating</a:t>
            </a:r>
            <a:r>
              <a:rPr lang="en-GB" dirty="0"/>
              <a:t> </a:t>
            </a:r>
          </a:p>
          <a:p>
            <a:r>
              <a:rPr lang="en-GB" dirty="0"/>
              <a:t>Blocking – </a:t>
            </a:r>
            <a:r>
              <a:rPr lang="en-GB" dirty="0">
                <a:solidFill>
                  <a:srgbClr val="FF0000"/>
                </a:solidFill>
              </a:rPr>
              <a:t>Experimenting with Proxemics</a:t>
            </a:r>
          </a:p>
          <a:p>
            <a:r>
              <a:rPr lang="en-GB" dirty="0"/>
              <a:t>Characterisation work – </a:t>
            </a:r>
            <a:r>
              <a:rPr lang="en-GB" dirty="0">
                <a:solidFill>
                  <a:srgbClr val="FF0000"/>
                </a:solidFill>
              </a:rPr>
              <a:t>Character motivation and gesture</a:t>
            </a:r>
          </a:p>
          <a:p>
            <a:r>
              <a:rPr lang="en-GB" dirty="0"/>
              <a:t>Improving and developing performance work – </a:t>
            </a:r>
            <a:r>
              <a:rPr lang="en-GB" dirty="0">
                <a:solidFill>
                  <a:srgbClr val="FF0000"/>
                </a:solidFill>
              </a:rPr>
              <a:t>Experimenting with emphasis and intonation.</a:t>
            </a:r>
          </a:p>
          <a:p>
            <a:r>
              <a:rPr lang="en-GB" dirty="0"/>
              <a:t>Building in design elements – </a:t>
            </a:r>
            <a:r>
              <a:rPr lang="en-GB" dirty="0">
                <a:solidFill>
                  <a:srgbClr val="FF0000"/>
                </a:solidFill>
              </a:rPr>
              <a:t>Experiment with different props</a:t>
            </a:r>
          </a:p>
          <a:p>
            <a:r>
              <a:rPr lang="en-GB" dirty="0"/>
              <a:t>Tech rehearsals – </a:t>
            </a:r>
            <a:r>
              <a:rPr lang="en-GB" dirty="0">
                <a:solidFill>
                  <a:srgbClr val="FF0000"/>
                </a:solidFill>
              </a:rPr>
              <a:t>Entrances and exits</a:t>
            </a:r>
          </a:p>
          <a:p>
            <a:r>
              <a:rPr lang="en-GB" dirty="0"/>
              <a:t>Dress rehearsals – </a:t>
            </a:r>
            <a:r>
              <a:rPr lang="en-GB" dirty="0">
                <a:solidFill>
                  <a:srgbClr val="FF0000"/>
                </a:solidFill>
              </a:rPr>
              <a:t>Speed reads</a:t>
            </a:r>
          </a:p>
        </p:txBody>
      </p:sp>
    </p:spTree>
    <p:extLst>
      <p:ext uri="{BB962C8B-B14F-4D97-AF65-F5344CB8AC3E}">
        <p14:creationId xmlns:p14="http://schemas.microsoft.com/office/powerpoint/2010/main" val="2481274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B27DD-39C1-4899-AF51-93EE3EF20357}"/>
              </a:ext>
            </a:extLst>
          </p:cNvPr>
          <p:cNvSpPr>
            <a:spLocks noGrp="1"/>
          </p:cNvSpPr>
          <p:nvPr>
            <p:ph type="title"/>
          </p:nvPr>
        </p:nvSpPr>
        <p:spPr/>
        <p:txBody>
          <a:bodyPr/>
          <a:lstStyle/>
          <a:p>
            <a:r>
              <a:rPr lang="en-GB" dirty="0"/>
              <a:t>The stages of rehearsal</a:t>
            </a:r>
          </a:p>
        </p:txBody>
      </p:sp>
      <p:sp>
        <p:nvSpPr>
          <p:cNvPr id="3" name="Content Placeholder 2">
            <a:extLst>
              <a:ext uri="{FF2B5EF4-FFF2-40B4-BE49-F238E27FC236}">
                <a16:creationId xmlns:a16="http://schemas.microsoft.com/office/drawing/2014/main" id="{855FC57E-BB96-4063-81D1-4D5DE77B7372}"/>
              </a:ext>
            </a:extLst>
          </p:cNvPr>
          <p:cNvSpPr>
            <a:spLocks noGrp="1"/>
          </p:cNvSpPr>
          <p:nvPr>
            <p:ph sz="half" idx="1"/>
          </p:nvPr>
        </p:nvSpPr>
        <p:spPr/>
        <p:txBody>
          <a:bodyPr>
            <a:normAutofit fontScale="92500" lnSpcReduction="20000"/>
          </a:bodyPr>
          <a:lstStyle/>
          <a:p>
            <a:r>
              <a:rPr lang="en-GB" dirty="0"/>
              <a:t>Reading and understanding – </a:t>
            </a:r>
            <a:r>
              <a:rPr lang="en-GB" dirty="0">
                <a:solidFill>
                  <a:srgbClr val="FF0000"/>
                </a:solidFill>
              </a:rPr>
              <a:t>Annotating text </a:t>
            </a:r>
          </a:p>
          <a:p>
            <a:r>
              <a:rPr lang="en-GB" dirty="0"/>
              <a:t>Initial blocking – </a:t>
            </a:r>
            <a:r>
              <a:rPr lang="en-GB" dirty="0">
                <a:solidFill>
                  <a:srgbClr val="FF0000"/>
                </a:solidFill>
              </a:rPr>
              <a:t>Sit down, stand up and lean</a:t>
            </a:r>
          </a:p>
          <a:p>
            <a:r>
              <a:rPr lang="en-GB" dirty="0"/>
              <a:t>Early characterisation – </a:t>
            </a:r>
            <a:r>
              <a:rPr lang="en-GB" dirty="0">
                <a:solidFill>
                  <a:srgbClr val="FF0000"/>
                </a:solidFill>
              </a:rPr>
              <a:t>Hotseating</a:t>
            </a:r>
            <a:r>
              <a:rPr lang="en-GB" dirty="0"/>
              <a:t> </a:t>
            </a:r>
          </a:p>
          <a:p>
            <a:r>
              <a:rPr lang="en-GB" dirty="0"/>
              <a:t>Blocking – </a:t>
            </a:r>
            <a:r>
              <a:rPr lang="en-GB" dirty="0">
                <a:solidFill>
                  <a:srgbClr val="FF0000"/>
                </a:solidFill>
              </a:rPr>
              <a:t>Experimenting with Proxemics</a:t>
            </a:r>
          </a:p>
          <a:p>
            <a:r>
              <a:rPr lang="en-GB" dirty="0"/>
              <a:t>Characterisation work – </a:t>
            </a:r>
            <a:r>
              <a:rPr lang="en-GB" dirty="0">
                <a:solidFill>
                  <a:srgbClr val="FF0000"/>
                </a:solidFill>
              </a:rPr>
              <a:t>Character motivation and gesture</a:t>
            </a:r>
          </a:p>
          <a:p>
            <a:r>
              <a:rPr lang="en-GB" dirty="0"/>
              <a:t>Improving and developing performance work – </a:t>
            </a:r>
            <a:r>
              <a:rPr lang="en-GB" dirty="0">
                <a:solidFill>
                  <a:srgbClr val="FF0000"/>
                </a:solidFill>
              </a:rPr>
              <a:t>Experimenting with emphasis and intonation.</a:t>
            </a:r>
          </a:p>
        </p:txBody>
      </p:sp>
      <p:sp>
        <p:nvSpPr>
          <p:cNvPr id="4" name="Content Placeholder 3">
            <a:extLst>
              <a:ext uri="{FF2B5EF4-FFF2-40B4-BE49-F238E27FC236}">
                <a16:creationId xmlns:a16="http://schemas.microsoft.com/office/drawing/2014/main" id="{6F45386A-DD26-44EA-8452-BEF4CD5122EC}"/>
              </a:ext>
            </a:extLst>
          </p:cNvPr>
          <p:cNvSpPr>
            <a:spLocks noGrp="1"/>
          </p:cNvSpPr>
          <p:nvPr>
            <p:ph sz="half" idx="2"/>
          </p:nvPr>
        </p:nvSpPr>
        <p:spPr/>
        <p:txBody>
          <a:bodyPr anchor="ctr">
            <a:normAutofit fontScale="92500" lnSpcReduction="20000"/>
          </a:bodyPr>
          <a:lstStyle/>
          <a:p>
            <a:pPr marL="0" indent="0" algn="ctr">
              <a:buNone/>
            </a:pPr>
            <a:r>
              <a:rPr lang="en-GB" dirty="0"/>
              <a:t>Most rehearsal strategies occur in these stages of rehearsal as you are developing, creating and making the performance.</a:t>
            </a:r>
          </a:p>
          <a:p>
            <a:pPr marL="0" indent="0" algn="ctr">
              <a:buNone/>
            </a:pPr>
            <a:endParaRPr lang="en-GB" dirty="0"/>
          </a:p>
          <a:p>
            <a:pPr marL="0" indent="0" algn="ctr">
              <a:buNone/>
            </a:pPr>
            <a:r>
              <a:rPr lang="en-GB" dirty="0"/>
              <a:t>Add as many different rehearsal strategies as  for each of these stages onto your graphic organiser.</a:t>
            </a:r>
          </a:p>
        </p:txBody>
      </p:sp>
    </p:spTree>
    <p:extLst>
      <p:ext uri="{BB962C8B-B14F-4D97-AF65-F5344CB8AC3E}">
        <p14:creationId xmlns:p14="http://schemas.microsoft.com/office/powerpoint/2010/main" val="17354883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245</TotalTime>
  <Words>666</Words>
  <Application>Microsoft Office PowerPoint</Application>
  <PresentationFormat>Widescreen</PresentationFormat>
  <Paragraphs>56</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Stages of Rehearsal and Rehearsal Strategies</vt:lpstr>
      <vt:lpstr>What is rehearsal?</vt:lpstr>
      <vt:lpstr>The stages of rehearsal</vt:lpstr>
      <vt:lpstr>Rehearsal Strategies or Techniques</vt:lpstr>
      <vt:lpstr>Examples of rehearsal strategies.</vt:lpstr>
      <vt:lpstr>The stages of rehearsal</vt:lpstr>
      <vt:lpstr>The stages of rehearsal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Stages of Rehearsal</dc:title>
  <dc:creator>Keith Richard Burt</dc:creator>
  <cp:lastModifiedBy>Keith Richard Burt</cp:lastModifiedBy>
  <cp:revision>6</cp:revision>
  <dcterms:created xsi:type="dcterms:W3CDTF">2020-04-02T10:09:24Z</dcterms:created>
  <dcterms:modified xsi:type="dcterms:W3CDTF">2020-04-02T14:15:04Z</dcterms:modified>
</cp:coreProperties>
</file>